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Lst>
  <p:sldIdLst>
    <p:sldId id="256" r:id="rId2"/>
    <p:sldId id="261" r:id="rId3"/>
    <p:sldId id="257" r:id="rId4"/>
    <p:sldId id="260" r:id="rId5"/>
    <p:sldId id="264" r:id="rId6"/>
    <p:sldId id="259" r:id="rId7"/>
    <p:sldId id="262" r:id="rId8"/>
    <p:sldId id="263" r:id="rId9"/>
    <p:sldId id="265" r:id="rId1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9" d="100"/>
          <a:sy n="69" d="100"/>
        </p:scale>
        <p:origin x="-1416"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Isosceles Triangle 6"/>
          <p:cNvSpPr/>
          <p:nvPr/>
        </p:nvSpPr>
        <p:spPr>
          <a:xfrm rot="16200000">
            <a:off x="7554353" y="5254283"/>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540544" y="776288"/>
            <a:ext cx="8062912" cy="1470025"/>
          </a:xfrm>
        </p:spPr>
        <p:txBody>
          <a:bodyPr anchor="b">
            <a:normAutofit/>
          </a:bodyPr>
          <a:lstStyle>
            <a:lvl1pPr algn="r">
              <a:defRPr sz="4400"/>
            </a:lvl1pPr>
          </a:lstStyle>
          <a:p>
            <a:r>
              <a:rPr kumimoji="0" lang="en-US" smtClean="0"/>
              <a:t>Click to edit Master title style</a:t>
            </a:r>
            <a:endParaRPr kumimoji="0" lang="en-US"/>
          </a:p>
        </p:txBody>
      </p:sp>
      <p:sp>
        <p:nvSpPr>
          <p:cNvPr id="9" name="Subtitle 8"/>
          <p:cNvSpPr>
            <a:spLocks noGrp="1"/>
          </p:cNvSpPr>
          <p:nvPr>
            <p:ph type="subTitle" idx="1"/>
          </p:nvPr>
        </p:nvSpPr>
        <p:spPr>
          <a:xfrm>
            <a:off x="540544" y="2250280"/>
            <a:ext cx="8062912" cy="1752600"/>
          </a:xfrm>
        </p:spPr>
        <p:txBody>
          <a:bodyPr/>
          <a:lstStyle>
            <a:lvl1pPr marL="0" marR="36576" indent="0" algn="r">
              <a:spcBef>
                <a:spcPts val="0"/>
              </a:spcBef>
              <a:buNone/>
              <a:defRPr>
                <a:ln>
                  <a:solidFill>
                    <a:schemeClr val="bg2"/>
                  </a:solidFill>
                </a:ln>
                <a:solidFill>
                  <a:schemeClr val="tx1">
                    <a:tint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1371600" y="6012656"/>
            <a:ext cx="5791200" cy="365125"/>
          </a:xfrm>
        </p:spPr>
        <p:txBody>
          <a:bodyPr tIns="0" bIns="0" anchor="t"/>
          <a:lstStyle>
            <a:lvl1pPr algn="r">
              <a:defRPr sz="1000"/>
            </a:lvl1pPr>
          </a:lstStyle>
          <a:p>
            <a:pPr eaLnBrk="1" latinLnBrk="0" hangingPunct="1"/>
            <a:fld id="{47C9B81F-C347-4BEF-BFDF-29C42F48304A}" type="datetimeFigureOut">
              <a:rPr lang="en-US" smtClean="0"/>
              <a:pPr eaLnBrk="1" latinLnBrk="0" hangingPunct="1"/>
              <a:t>11/22/2011</a:t>
            </a:fld>
            <a:endParaRPr lang="en-US"/>
          </a:p>
        </p:txBody>
      </p:sp>
      <p:sp>
        <p:nvSpPr>
          <p:cNvPr id="17" name="Footer Placeholder 16"/>
          <p:cNvSpPr>
            <a:spLocks noGrp="1"/>
          </p:cNvSpPr>
          <p:nvPr>
            <p:ph type="ftr" sz="quarter" idx="11"/>
          </p:nvPr>
        </p:nvSpPr>
        <p:spPr>
          <a:xfrm>
            <a:off x="1371600" y="5650704"/>
            <a:ext cx="5791200" cy="365125"/>
          </a:xfrm>
        </p:spPr>
        <p:txBody>
          <a:bodyPr tIns="0" bIns="0" anchor="b"/>
          <a:lstStyle>
            <a:lvl1pPr algn="r">
              <a:defRPr sz="1100"/>
            </a:lvl1pPr>
          </a:lstStyle>
          <a:p>
            <a:endParaRPr kumimoji="0" lang="en-US"/>
          </a:p>
        </p:txBody>
      </p:sp>
      <p:sp>
        <p:nvSpPr>
          <p:cNvPr id="29" name="Slide Number Placeholder 28"/>
          <p:cNvSpPr>
            <a:spLocks noGrp="1"/>
          </p:cNvSpPr>
          <p:nvPr>
            <p:ph type="sldNum" sz="quarter" idx="12"/>
          </p:nvPr>
        </p:nvSpPr>
        <p:spPr>
          <a:xfrm>
            <a:off x="8392247" y="5752307"/>
            <a:ext cx="502920" cy="365125"/>
          </a:xfrm>
        </p:spPr>
        <p:txBody>
          <a:bodyPr anchor="ctr"/>
          <a:lstStyle>
            <a:lvl1pPr algn="ctr">
              <a:defRPr sz="1300">
                <a:solidFill>
                  <a:srgbClr val="FFFFFF"/>
                </a:solidFill>
              </a:defRPr>
            </a:lvl1pPr>
          </a:lstStyle>
          <a:p>
            <a:fld id="{042AED99-7FB4-404E-8A97-64753DCE42EC}" type="slidenum">
              <a:rPr kumimoji="0" lang="en-US" smtClean="0"/>
              <a:pPr eaLnBrk="1" latinLnBrk="0" hangingPunct="1"/>
              <a:t>‹#›</a:t>
            </a:fld>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pPr eaLnBrk="1" latinLnBrk="0" hangingPunct="1"/>
            <a:fld id="{47C9B81F-C347-4BEF-BFDF-29C42F48304A}" type="datetimeFigureOut">
              <a:rPr lang="en-US" smtClean="0"/>
              <a:pPr eaLnBrk="1" latinLnBrk="0" hangingPunct="1"/>
              <a:t>11/22/2011</a:t>
            </a:fld>
            <a:endParaRPr lang="en-US"/>
          </a:p>
        </p:txBody>
      </p:sp>
      <p:sp>
        <p:nvSpPr>
          <p:cNvPr id="5" name="Footer Placeholder 4"/>
          <p:cNvSpPr>
            <a:spLocks noGrp="1"/>
          </p:cNvSpPr>
          <p:nvPr>
            <p:ph type="ftr" sz="quarter" idx="11"/>
          </p:nvPr>
        </p:nvSpPr>
        <p:spPr/>
        <p:txBody>
          <a:bodyPr/>
          <a:lstStyle/>
          <a:p>
            <a:endParaRPr kumimoji="0" lang="en-US"/>
          </a:p>
        </p:txBody>
      </p:sp>
      <p:sp>
        <p:nvSpPr>
          <p:cNvPr id="6" name="Slide Number Placeholder 5"/>
          <p:cNvSpPr>
            <a:spLocks noGrp="1"/>
          </p:cNvSpPr>
          <p:nvPr>
            <p:ph type="sldNum" sz="quarter" idx="12"/>
          </p:nvPr>
        </p:nvSpPr>
        <p:spPr/>
        <p:txBody>
          <a:bodyPr/>
          <a:lstStyle/>
          <a:p>
            <a:fld id="{042AED99-7FB4-404E-8A97-64753DCE42EC}" type="slidenum">
              <a:rPr kumimoji="0" lang="en-US" smtClean="0"/>
              <a:pPr eaLnBrk="1" latinLnBrk="0" hangingPunct="1"/>
              <a:t>‹#›</a:t>
            </a:fld>
            <a:endParaRPr kumimoji="0"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81800" y="381000"/>
            <a:ext cx="1905000" cy="5486400"/>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381000"/>
            <a:ext cx="6248400" cy="5486400"/>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pPr eaLnBrk="1" latinLnBrk="0" hangingPunct="1"/>
            <a:fld id="{47C9B81F-C347-4BEF-BFDF-29C42F48304A}" type="datetimeFigureOut">
              <a:rPr lang="en-US" smtClean="0"/>
              <a:pPr eaLnBrk="1" latinLnBrk="0" hangingPunct="1"/>
              <a:t>11/22/2011</a:t>
            </a:fld>
            <a:endParaRPr lang="en-US"/>
          </a:p>
        </p:txBody>
      </p:sp>
      <p:sp>
        <p:nvSpPr>
          <p:cNvPr id="5" name="Footer Placeholder 4"/>
          <p:cNvSpPr>
            <a:spLocks noGrp="1"/>
          </p:cNvSpPr>
          <p:nvPr>
            <p:ph type="ftr" sz="quarter" idx="11"/>
          </p:nvPr>
        </p:nvSpPr>
        <p:spPr/>
        <p:txBody>
          <a:bodyPr/>
          <a:lstStyle/>
          <a:p>
            <a:endParaRPr kumimoji="0" lang="en-US"/>
          </a:p>
        </p:txBody>
      </p:sp>
      <p:sp>
        <p:nvSpPr>
          <p:cNvPr id="6" name="Slide Number Placeholder 5"/>
          <p:cNvSpPr>
            <a:spLocks noGrp="1"/>
          </p:cNvSpPr>
          <p:nvPr>
            <p:ph type="sldNum" sz="quarter" idx="12"/>
          </p:nvPr>
        </p:nvSpPr>
        <p:spPr/>
        <p:txBody>
          <a:bodyPr/>
          <a:lstStyle/>
          <a:p>
            <a:fld id="{042AED99-7FB4-404E-8A97-64753DCE42EC}" type="slidenum">
              <a:rPr kumimoji="0" lang="en-US" smtClean="0"/>
              <a:pPr eaLnBrk="1" latinLnBrk="0" hangingPunct="1"/>
              <a:t>‹#›</a:t>
            </a:fld>
            <a:endParaRPr kumimoji="0"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67494"/>
            <a:ext cx="8229600" cy="1399032"/>
          </a:xfrm>
        </p:spPr>
        <p:txBody>
          <a:bodyPr/>
          <a:lstStyle/>
          <a:p>
            <a:r>
              <a:rPr kumimoji="0" lang="en-US" smtClean="0"/>
              <a:t>Click to edit Master title style</a:t>
            </a:r>
            <a:endParaRPr kumimoji="0" lang="en-US"/>
          </a:p>
        </p:txBody>
      </p:sp>
      <p:sp>
        <p:nvSpPr>
          <p:cNvPr id="3" name="Content Placeholder 2"/>
          <p:cNvSpPr>
            <a:spLocks noGrp="1"/>
          </p:cNvSpPr>
          <p:nvPr>
            <p:ph idx="1"/>
          </p:nvPr>
        </p:nvSpPr>
        <p:spPr>
          <a:xfrm>
            <a:off x="457200" y="1882808"/>
            <a:ext cx="8229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4791456" y="6480048"/>
            <a:ext cx="2133600" cy="301752"/>
          </a:xfrm>
        </p:spPr>
        <p:txBody>
          <a:bodyPr/>
          <a:lstStyle/>
          <a:p>
            <a:pPr eaLnBrk="1" latinLnBrk="0" hangingPunct="1"/>
            <a:fld id="{47C9B81F-C347-4BEF-BFDF-29C42F48304A}" type="datetimeFigureOut">
              <a:rPr lang="en-US" smtClean="0"/>
              <a:pPr eaLnBrk="1" latinLnBrk="0" hangingPunct="1"/>
              <a:t>11/22/2011</a:t>
            </a:fld>
            <a:endParaRPr lang="en-US"/>
          </a:p>
        </p:txBody>
      </p:sp>
      <p:sp>
        <p:nvSpPr>
          <p:cNvPr id="5" name="Footer Placeholder 4"/>
          <p:cNvSpPr>
            <a:spLocks noGrp="1"/>
          </p:cNvSpPr>
          <p:nvPr>
            <p:ph type="ftr" sz="quarter" idx="11"/>
          </p:nvPr>
        </p:nvSpPr>
        <p:spPr>
          <a:xfrm>
            <a:off x="457200" y="6480969"/>
            <a:ext cx="4260056" cy="300831"/>
          </a:xfrm>
        </p:spPr>
        <p:txBody>
          <a:bodyPr/>
          <a:lstStyle/>
          <a:p>
            <a:endParaRPr kumimoji="0" lang="en-US"/>
          </a:p>
        </p:txBody>
      </p:sp>
      <p:sp>
        <p:nvSpPr>
          <p:cNvPr id="6" name="Slide Number Placeholder 5"/>
          <p:cNvSpPr>
            <a:spLocks noGrp="1"/>
          </p:cNvSpPr>
          <p:nvPr>
            <p:ph type="sldNum" sz="quarter" idx="12"/>
          </p:nvPr>
        </p:nvSpPr>
        <p:spPr/>
        <p:txBody>
          <a:bodyPr/>
          <a:lstStyle/>
          <a:p>
            <a:fld id="{042AED99-7FB4-404E-8A97-64753DCE42EC}" type="slidenum">
              <a:rPr kumimoji="0" lang="en-US" smtClean="0"/>
              <a:pPr eaLnBrk="1" latinLnBrk="0" hangingPunct="1"/>
              <a:t>‹#›</a:t>
            </a:fld>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1"/>
      </p:bgRef>
    </p:bg>
    <p:spTree>
      <p:nvGrpSpPr>
        <p:cNvPr id="1" name=""/>
        <p:cNvGrpSpPr/>
        <p:nvPr/>
      </p:nvGrpSpPr>
      <p:grpSpPr>
        <a:xfrm>
          <a:off x="0" y="0"/>
          <a:ext cx="0" cy="0"/>
          <a:chOff x="0" y="0"/>
          <a:chExt cx="0" cy="0"/>
        </a:xfrm>
      </p:grpSpPr>
      <p:sp>
        <p:nvSpPr>
          <p:cNvPr id="9" name="Right Triangle 8"/>
          <p:cNvSpPr/>
          <p:nvPr/>
        </p:nvSpPr>
        <p:spPr>
          <a:xfrm flipV="1">
            <a:off x="7034" y="7034"/>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algn="ctr" defTabSz="914400" rtl="0" eaLnBrk="1" latinLnBrk="0" hangingPunct="1"/>
            <a:endParaRPr kumimoji="0" lang="en-US" sz="1800" kern="1200">
              <a:solidFill>
                <a:schemeClr val="lt1"/>
              </a:solidFill>
              <a:latin typeface="+mn-lt"/>
              <a:ea typeface="+mn-ea"/>
              <a:cs typeface="+mn-cs"/>
            </a:endParaRPr>
          </a:p>
        </p:txBody>
      </p:sp>
      <p:sp>
        <p:nvSpPr>
          <p:cNvPr id="8" name="Isosceles Triangle 7"/>
          <p:cNvSpPr/>
          <p:nvPr/>
        </p:nvSpPr>
        <p:spPr>
          <a:xfrm rot="5400000" flipV="1">
            <a:off x="7554353" y="309490"/>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4" name="Date Placeholder 3"/>
          <p:cNvSpPr>
            <a:spLocks noGrp="1"/>
          </p:cNvSpPr>
          <p:nvPr>
            <p:ph type="dt" sz="half" idx="10"/>
          </p:nvPr>
        </p:nvSpPr>
        <p:spPr>
          <a:xfrm>
            <a:off x="6955632" y="6477000"/>
            <a:ext cx="2133600" cy="304800"/>
          </a:xfrm>
        </p:spPr>
        <p:txBody>
          <a:bodyPr/>
          <a:lstStyle/>
          <a:p>
            <a:pPr eaLnBrk="1" latinLnBrk="0" hangingPunct="1"/>
            <a:fld id="{47C9B81F-C347-4BEF-BFDF-29C42F48304A}" type="datetimeFigureOut">
              <a:rPr lang="en-US" smtClean="0"/>
              <a:pPr eaLnBrk="1" latinLnBrk="0" hangingPunct="1"/>
              <a:t>11/22/2011</a:t>
            </a:fld>
            <a:endParaRPr lang="en-US"/>
          </a:p>
        </p:txBody>
      </p:sp>
      <p:sp>
        <p:nvSpPr>
          <p:cNvPr id="5" name="Footer Placeholder 4"/>
          <p:cNvSpPr>
            <a:spLocks noGrp="1"/>
          </p:cNvSpPr>
          <p:nvPr>
            <p:ph type="ftr" sz="quarter" idx="11"/>
          </p:nvPr>
        </p:nvSpPr>
        <p:spPr>
          <a:xfrm>
            <a:off x="2619376" y="6480969"/>
            <a:ext cx="4260056" cy="300831"/>
          </a:xfrm>
        </p:spPr>
        <p:txBody>
          <a:bodyPr/>
          <a:lstStyle/>
          <a:p>
            <a:endParaRPr kumimoji="0" lang="en-US"/>
          </a:p>
        </p:txBody>
      </p:sp>
      <p:sp>
        <p:nvSpPr>
          <p:cNvPr id="6" name="Slide Number Placeholder 5"/>
          <p:cNvSpPr>
            <a:spLocks noGrp="1"/>
          </p:cNvSpPr>
          <p:nvPr>
            <p:ph type="sldNum" sz="quarter" idx="12"/>
          </p:nvPr>
        </p:nvSpPr>
        <p:spPr>
          <a:xfrm>
            <a:off x="8451056" y="809624"/>
            <a:ext cx="502920" cy="300831"/>
          </a:xfrm>
        </p:spPr>
        <p:txBody>
          <a:bodyPr/>
          <a:lstStyle/>
          <a:p>
            <a:fld id="{042AED99-7FB4-404E-8A97-64753DCE42EC}" type="slidenum">
              <a:rPr kumimoji="0" lang="en-US" smtClean="0"/>
              <a:pPr eaLnBrk="1" latinLnBrk="0" hangingPunct="1"/>
              <a:t>‹#›</a:t>
            </a:fld>
            <a:endParaRPr kumimoji="0" lang="en-US"/>
          </a:p>
        </p:txBody>
      </p:sp>
      <p:cxnSp>
        <p:nvCxnSpPr>
          <p:cNvPr id="11" name="Straight Connector 10"/>
          <p:cNvCxnSpPr/>
          <p:nvPr/>
        </p:nvCxnSpPr>
        <p:spPr>
          <a:xfrm rot="10800000">
            <a:off x="6468794" y="9381"/>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flipV="1">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a:xfrm>
            <a:off x="381000" y="271464"/>
            <a:ext cx="7239000" cy="1362075"/>
          </a:xfrm>
        </p:spPr>
        <p:txBody>
          <a:bodyPr anchor="ctr"/>
          <a:lstStyle>
            <a:lvl1pPr marL="0" algn="l">
              <a:buNone/>
              <a:defRPr sz="3600" b="1" cap="none"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381000" y="1633536"/>
            <a:ext cx="3886200" cy="2286000"/>
          </a:xfrm>
        </p:spPr>
        <p:txBody>
          <a:bodyPr anchor="t"/>
          <a:lstStyle>
            <a:lvl1pPr marL="54864" indent="0" algn="l">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lgn="l">
              <a:defRPr/>
            </a:lvl1p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4791456" y="6480969"/>
            <a:ext cx="2133600" cy="301752"/>
          </a:xfrm>
        </p:spPr>
        <p:txBody>
          <a:bodyPr/>
          <a:lstStyle/>
          <a:p>
            <a:pPr eaLnBrk="1" latinLnBrk="0" hangingPunct="1"/>
            <a:fld id="{47C9B81F-C347-4BEF-BFDF-29C42F48304A}" type="datetimeFigureOut">
              <a:rPr lang="en-US" smtClean="0"/>
              <a:pPr eaLnBrk="1" latinLnBrk="0" hangingPunct="1"/>
              <a:t>11/22/2011</a:t>
            </a:fld>
            <a:endParaRPr lang="en-US"/>
          </a:p>
        </p:txBody>
      </p:sp>
      <p:sp>
        <p:nvSpPr>
          <p:cNvPr id="6" name="Footer Placeholder 5"/>
          <p:cNvSpPr>
            <a:spLocks noGrp="1"/>
          </p:cNvSpPr>
          <p:nvPr>
            <p:ph type="ftr" sz="quarter" idx="11"/>
          </p:nvPr>
        </p:nvSpPr>
        <p:spPr>
          <a:xfrm>
            <a:off x="457200" y="6480969"/>
            <a:ext cx="4260056" cy="301752"/>
          </a:xfrm>
        </p:spPr>
        <p:txBody>
          <a:bodyPr/>
          <a:lstStyle/>
          <a:p>
            <a:endParaRPr kumimoji="0" lang="en-US"/>
          </a:p>
        </p:txBody>
      </p:sp>
      <p:sp>
        <p:nvSpPr>
          <p:cNvPr id="7" name="Slide Number Placeholder 6"/>
          <p:cNvSpPr>
            <a:spLocks noGrp="1"/>
          </p:cNvSpPr>
          <p:nvPr>
            <p:ph type="sldNum" sz="quarter" idx="12"/>
          </p:nvPr>
        </p:nvSpPr>
        <p:spPr>
          <a:xfrm>
            <a:off x="7589520" y="6480969"/>
            <a:ext cx="502920" cy="301752"/>
          </a:xfrm>
        </p:spPr>
        <p:txBody>
          <a:bodyPr/>
          <a:lstStyle/>
          <a:p>
            <a:fld id="{042AED99-7FB4-404E-8A97-64753DCE42EC}" type="slidenum">
              <a:rPr kumimoji="0" lang="en-US" smtClean="0"/>
              <a:pPr eaLnBrk="1" latinLnBrk="0" hangingPunct="1"/>
              <a:t>‹#›</a:t>
            </a:fld>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48198" y="290732"/>
            <a:ext cx="1066800" cy="6153912"/>
          </a:xfrm>
        </p:spPr>
        <p:txBody>
          <a:bodyPr vert="vert270" anchor="b"/>
          <a:lstStyle>
            <a:lvl1pPr marL="0" algn="ctr">
              <a:defRPr sz="3300" b="1">
                <a:ln w="6350">
                  <a:solidFill>
                    <a:schemeClr val="tx1"/>
                  </a:solidFill>
                </a:ln>
                <a:solidFill>
                  <a:schemeClr val="tx1"/>
                </a:solidFill>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365006" y="290732"/>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1365006" y="3427124"/>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2022230" y="290732"/>
            <a:ext cx="6858000" cy="3017520"/>
          </a:xfrm>
        </p:spPr>
        <p:txBody>
          <a:bodyPr/>
          <a:lstStyle>
            <a:lvl1pPr algn="l">
              <a:defRPr sz="2400"/>
            </a:lvl1pPr>
            <a:lvl2pPr algn="l">
              <a:defRPr sz="2000"/>
            </a:lvl2pPr>
            <a:lvl3pPr algn="l">
              <a:defRPr sz="1800"/>
            </a:lvl3pPr>
            <a:lvl4pPr algn="l">
              <a:defRPr sz="1600"/>
            </a:lvl4pPr>
            <a:lvl5pPr algn="l">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2022230" y="3427124"/>
            <a:ext cx="6858000" cy="3017520"/>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a:xfrm>
            <a:off x="4791456" y="6480969"/>
            <a:ext cx="2130552" cy="301752"/>
          </a:xfrm>
        </p:spPr>
        <p:txBody>
          <a:bodyPr/>
          <a:lstStyle/>
          <a:p>
            <a:pPr eaLnBrk="1" latinLnBrk="0" hangingPunct="1"/>
            <a:fld id="{47C9B81F-C347-4BEF-BFDF-29C42F48304A}" type="datetimeFigureOut">
              <a:rPr lang="en-US" smtClean="0"/>
              <a:pPr eaLnBrk="1" latinLnBrk="0" hangingPunct="1"/>
              <a:t>11/22/2011</a:t>
            </a:fld>
            <a:endParaRPr lang="en-US"/>
          </a:p>
        </p:txBody>
      </p:sp>
      <p:sp>
        <p:nvSpPr>
          <p:cNvPr id="8" name="Footer Placeholder 7"/>
          <p:cNvSpPr>
            <a:spLocks noGrp="1"/>
          </p:cNvSpPr>
          <p:nvPr>
            <p:ph type="ftr" sz="quarter" idx="11"/>
          </p:nvPr>
        </p:nvSpPr>
        <p:spPr>
          <a:xfrm>
            <a:off x="457200" y="6480969"/>
            <a:ext cx="4261104" cy="301752"/>
          </a:xfrm>
        </p:spPr>
        <p:txBody>
          <a:bodyPr/>
          <a:lstStyle/>
          <a:p>
            <a:endParaRPr kumimoji="0" lang="en-US" dirty="0"/>
          </a:p>
        </p:txBody>
      </p:sp>
      <p:sp>
        <p:nvSpPr>
          <p:cNvPr id="9" name="Slide Number Placeholder 8"/>
          <p:cNvSpPr>
            <a:spLocks noGrp="1"/>
          </p:cNvSpPr>
          <p:nvPr>
            <p:ph type="sldNum" sz="quarter" idx="12"/>
          </p:nvPr>
        </p:nvSpPr>
        <p:spPr>
          <a:xfrm>
            <a:off x="7589520" y="6483096"/>
            <a:ext cx="502920" cy="301752"/>
          </a:xfrm>
        </p:spPr>
        <p:txBody>
          <a:bodyPr/>
          <a:lstStyle>
            <a:lvl1pPr algn="ctr">
              <a:defRPr/>
            </a:lvl1pPr>
          </a:lstStyle>
          <a:p>
            <a:fld id="{042AED99-7FB4-404E-8A97-64753DCE42EC}" type="slidenum">
              <a:rPr kumimoji="0" lang="en-US" smtClean="0"/>
              <a:pPr eaLnBrk="1" latinLnBrk="0" hangingPunct="1"/>
              <a:t>‹#›</a:t>
            </a:fld>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0"/>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pPr eaLnBrk="1" latinLnBrk="0" hangingPunct="1"/>
            <a:fld id="{47C9B81F-C347-4BEF-BFDF-29C42F48304A}" type="datetimeFigureOut">
              <a:rPr lang="en-US" smtClean="0"/>
              <a:pPr eaLnBrk="1" latinLnBrk="0" hangingPunct="1"/>
              <a:t>11/22/2011</a:t>
            </a:fld>
            <a:endParaRPr lang="en-US"/>
          </a:p>
        </p:txBody>
      </p:sp>
      <p:sp>
        <p:nvSpPr>
          <p:cNvPr id="4" name="Footer Placeholder 3"/>
          <p:cNvSpPr>
            <a:spLocks noGrp="1"/>
          </p:cNvSpPr>
          <p:nvPr>
            <p:ph type="ftr" sz="quarter" idx="11"/>
          </p:nvPr>
        </p:nvSpPr>
        <p:spPr/>
        <p:txBody>
          <a:bodyPr/>
          <a:lstStyle/>
          <a:p>
            <a:endParaRPr kumimoji="0" lang="en-US"/>
          </a:p>
        </p:txBody>
      </p:sp>
      <p:sp>
        <p:nvSpPr>
          <p:cNvPr id="5" name="Slide Number Placeholder 4"/>
          <p:cNvSpPr>
            <a:spLocks noGrp="1"/>
          </p:cNvSpPr>
          <p:nvPr>
            <p:ph type="sldNum" sz="quarter" idx="12"/>
          </p:nvPr>
        </p:nvSpPr>
        <p:spPr/>
        <p:txBody>
          <a:bodyPr/>
          <a:lstStyle/>
          <a:p>
            <a:fld id="{042AED99-7FB4-404E-8A97-64753DCE42EC}" type="slidenum">
              <a:rPr kumimoji="0" lang="en-US" smtClean="0"/>
              <a:pPr eaLnBrk="1" latinLnBrk="0" hangingPunct="1"/>
              <a:t>‹#›</a:t>
            </a:fld>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791456" y="6480969"/>
            <a:ext cx="2133600" cy="301752"/>
          </a:xfrm>
        </p:spPr>
        <p:txBody>
          <a:bodyPr/>
          <a:lstStyle/>
          <a:p>
            <a:pPr eaLnBrk="1" latinLnBrk="0" hangingPunct="1"/>
            <a:fld id="{47C9B81F-C347-4BEF-BFDF-29C42F48304A}" type="datetimeFigureOut">
              <a:rPr lang="en-US" smtClean="0"/>
              <a:pPr eaLnBrk="1" latinLnBrk="0" hangingPunct="1"/>
              <a:t>11/22/2011</a:t>
            </a:fld>
            <a:endParaRPr lang="en-US"/>
          </a:p>
        </p:txBody>
      </p:sp>
      <p:sp>
        <p:nvSpPr>
          <p:cNvPr id="3" name="Footer Placeholder 2"/>
          <p:cNvSpPr>
            <a:spLocks noGrp="1"/>
          </p:cNvSpPr>
          <p:nvPr>
            <p:ph type="ftr" sz="quarter" idx="11"/>
          </p:nvPr>
        </p:nvSpPr>
        <p:spPr>
          <a:xfrm>
            <a:off x="457200" y="6481890"/>
            <a:ext cx="4260056" cy="300831"/>
          </a:xfrm>
        </p:spPr>
        <p:txBody>
          <a:bodyPr/>
          <a:lstStyle/>
          <a:p>
            <a:endParaRPr kumimoji="0" lang="en-US"/>
          </a:p>
        </p:txBody>
      </p:sp>
      <p:sp>
        <p:nvSpPr>
          <p:cNvPr id="4" name="Slide Number Placeholder 3"/>
          <p:cNvSpPr>
            <a:spLocks noGrp="1"/>
          </p:cNvSpPr>
          <p:nvPr>
            <p:ph type="sldNum" sz="quarter" idx="12"/>
          </p:nvPr>
        </p:nvSpPr>
        <p:spPr>
          <a:xfrm>
            <a:off x="7589520" y="6480969"/>
            <a:ext cx="502920" cy="301752"/>
          </a:xfrm>
        </p:spPr>
        <p:txBody>
          <a:bodyPr/>
          <a:lstStyle/>
          <a:p>
            <a:fld id="{042AED99-7FB4-404E-8A97-64753DCE42EC}" type="slidenum">
              <a:rPr kumimoji="0" lang="en-US" smtClean="0"/>
              <a:pPr eaLnBrk="1" latinLnBrk="0" hangingPunct="1"/>
              <a:t>‹#›</a:t>
            </a:fld>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19456" y="367664"/>
            <a:ext cx="914400" cy="5943600"/>
          </a:xfrm>
        </p:spPr>
        <p:txBody>
          <a:bodyPr vert="vert270" anchor="b"/>
          <a:lstStyle>
            <a:lvl1pPr marL="0" marR="18288" algn="r">
              <a:spcBef>
                <a:spcPts val="0"/>
              </a:spcBef>
              <a:buNone/>
              <a:defRPr sz="2900" b="0" cap="all" baseline="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1135856" y="367664"/>
            <a:ext cx="2438400" cy="5943600"/>
          </a:xfrm>
        </p:spPr>
        <p:txBody>
          <a:bodyPr anchor="t"/>
          <a:lstStyle>
            <a:lvl1pPr marL="0" indent="0">
              <a:spcBef>
                <a:spcPts val="0"/>
              </a:spcBef>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651250" y="320040"/>
            <a:ext cx="5276088" cy="5989320"/>
          </a:xfrm>
        </p:spPr>
        <p:txBody>
          <a:bodyPr/>
          <a:lstStyle>
            <a:lvl1pPr>
              <a:spcBef>
                <a:spcPts val="0"/>
              </a:spcBef>
              <a:defRPr sz="3000"/>
            </a:lvl1pPr>
            <a:lvl2pPr>
              <a:defRPr sz="2600"/>
            </a:lvl2pPr>
            <a:lvl3pPr>
              <a:defRPr sz="24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278976" y="6556248"/>
            <a:ext cx="2133600" cy="301752"/>
          </a:xfrm>
        </p:spPr>
        <p:txBody>
          <a:bodyPr/>
          <a:lstStyle>
            <a:lvl1pPr>
              <a:defRPr sz="900"/>
            </a:lvl1pPr>
          </a:lstStyle>
          <a:p>
            <a:pPr eaLnBrk="1" latinLnBrk="0" hangingPunct="1"/>
            <a:fld id="{47C9B81F-C347-4BEF-BFDF-29C42F48304A}" type="datetimeFigureOut">
              <a:rPr lang="en-US" smtClean="0"/>
              <a:pPr eaLnBrk="1" latinLnBrk="0" hangingPunct="1"/>
              <a:t>11/22/2011</a:t>
            </a:fld>
            <a:endParaRPr lang="en-US"/>
          </a:p>
        </p:txBody>
      </p:sp>
      <p:sp>
        <p:nvSpPr>
          <p:cNvPr id="6" name="Footer Placeholder 5"/>
          <p:cNvSpPr>
            <a:spLocks noGrp="1"/>
          </p:cNvSpPr>
          <p:nvPr>
            <p:ph type="ftr" sz="quarter" idx="11"/>
          </p:nvPr>
        </p:nvSpPr>
        <p:spPr>
          <a:xfrm>
            <a:off x="1135856" y="6556248"/>
            <a:ext cx="5143120" cy="301752"/>
          </a:xfrm>
        </p:spPr>
        <p:txBody>
          <a:bodyPr/>
          <a:lstStyle>
            <a:lvl1pPr>
              <a:defRPr sz="900"/>
            </a:lvl1pPr>
          </a:lstStyle>
          <a:p>
            <a:endParaRPr kumimoji="0" lang="en-US"/>
          </a:p>
        </p:txBody>
      </p:sp>
      <p:sp>
        <p:nvSpPr>
          <p:cNvPr id="7" name="Slide Number Placeholder 6"/>
          <p:cNvSpPr>
            <a:spLocks noGrp="1"/>
          </p:cNvSpPr>
          <p:nvPr>
            <p:ph type="sldNum" sz="quarter" idx="12"/>
          </p:nvPr>
        </p:nvSpPr>
        <p:spPr>
          <a:xfrm>
            <a:off x="8410576" y="6556248"/>
            <a:ext cx="502920" cy="301752"/>
          </a:xfrm>
        </p:spPr>
        <p:txBody>
          <a:bodyPr/>
          <a:lstStyle>
            <a:lvl1pPr>
              <a:defRPr sz="900"/>
            </a:lvl1pPr>
          </a:lstStyle>
          <a:p>
            <a:fld id="{042AED99-7FB4-404E-8A97-64753DCE42EC}" type="slidenum">
              <a:rPr kumimoji="0" lang="en-US" smtClean="0"/>
              <a:pPr eaLnBrk="1" latinLnBrk="0" hangingPunct="1"/>
              <a:t>‹#›</a:t>
            </a:fld>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19456" y="150896"/>
            <a:ext cx="914400" cy="6400800"/>
          </a:xfrm>
        </p:spPr>
        <p:txBody>
          <a:bodyPr vert="vert270" anchor="b"/>
          <a:lstStyle>
            <a:lvl1pPr marL="0" algn="l">
              <a:buNone/>
              <a:defRPr sz="3000" b="0" cap="all" baseline="0"/>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138237" y="373966"/>
            <a:ext cx="7333488" cy="5486400"/>
          </a:xfrm>
          <a:solidFill>
            <a:schemeClr val="bg2">
              <a:shade val="50000"/>
            </a:schemeClr>
          </a:solidFill>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1143000" y="5867400"/>
            <a:ext cx="7333488" cy="685800"/>
          </a:xfrm>
          <a:solidFill>
            <a:schemeClr val="accent1">
              <a:alpha val="15000"/>
            </a:schemeClr>
          </a:solidFill>
          <a:ln>
            <a:solidFill>
              <a:schemeClr val="accent1"/>
            </a:solidFill>
            <a:miter lim="800000"/>
          </a:ln>
        </p:spPr>
        <p:txBody>
          <a:bodyPr/>
          <a:lstStyle>
            <a:lvl1pPr marL="0" indent="0">
              <a:spcBef>
                <a:spcPts val="0"/>
              </a:spcBef>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a:xfrm>
            <a:off x="6108192" y="6556248"/>
            <a:ext cx="2103120" cy="301752"/>
          </a:xfrm>
        </p:spPr>
        <p:txBody>
          <a:bodyPr/>
          <a:lstStyle>
            <a:lvl1pPr>
              <a:defRPr sz="900"/>
            </a:lvl1pPr>
          </a:lstStyle>
          <a:p>
            <a:pPr eaLnBrk="1" latinLnBrk="0" hangingPunct="1"/>
            <a:fld id="{47C9B81F-C347-4BEF-BFDF-29C42F48304A}" type="datetimeFigureOut">
              <a:rPr lang="en-US" smtClean="0"/>
              <a:pPr eaLnBrk="1" latinLnBrk="0" hangingPunct="1"/>
              <a:t>11/22/2011</a:t>
            </a:fld>
            <a:endParaRPr lang="en-US"/>
          </a:p>
        </p:txBody>
      </p:sp>
      <p:sp>
        <p:nvSpPr>
          <p:cNvPr id="6" name="Footer Placeholder 5"/>
          <p:cNvSpPr>
            <a:spLocks noGrp="1"/>
          </p:cNvSpPr>
          <p:nvPr>
            <p:ph type="ftr" sz="quarter" idx="11"/>
          </p:nvPr>
        </p:nvSpPr>
        <p:spPr>
          <a:xfrm>
            <a:off x="1170432" y="6557169"/>
            <a:ext cx="4948072" cy="301752"/>
          </a:xfrm>
        </p:spPr>
        <p:txBody>
          <a:bodyPr/>
          <a:lstStyle>
            <a:lvl1pPr>
              <a:defRPr sz="900"/>
            </a:lvl1pPr>
          </a:lstStyle>
          <a:p>
            <a:endParaRPr kumimoji="0" lang="en-US"/>
          </a:p>
        </p:txBody>
      </p:sp>
      <p:sp>
        <p:nvSpPr>
          <p:cNvPr id="7" name="Slide Number Placeholder 6"/>
          <p:cNvSpPr>
            <a:spLocks noGrp="1"/>
          </p:cNvSpPr>
          <p:nvPr>
            <p:ph type="sldNum" sz="quarter" idx="12"/>
          </p:nvPr>
        </p:nvSpPr>
        <p:spPr>
          <a:xfrm>
            <a:off x="8217192" y="6556248"/>
            <a:ext cx="365760" cy="301752"/>
          </a:xfrm>
        </p:spPr>
        <p:txBody>
          <a:bodyPr/>
          <a:lstStyle>
            <a:lvl1pPr algn="ctr">
              <a:defRPr sz="900"/>
            </a:lvl1pPr>
          </a:lstStyle>
          <a:p>
            <a:fld id="{042AED99-7FB4-404E-8A97-64753DCE42EC}" type="slidenum">
              <a:rPr kumimoji="0" lang="en-US" smtClean="0"/>
              <a:pPr eaLnBrk="1" latinLnBrk="0" hangingPunct="1"/>
              <a:t>‹#›</a:t>
            </a:fld>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11" name="Right Triangle 10"/>
          <p:cNvSpPr/>
          <p:nvPr/>
        </p:nvSpPr>
        <p:spPr>
          <a:xfrm>
            <a:off x="7034" y="14068"/>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cxnSp>
        <p:nvCxnSpPr>
          <p:cNvPr id="8" name="Straight Connector 7"/>
          <p:cNvCxnSpPr/>
          <p:nvPr/>
        </p:nvCxnSpPr>
        <p:spPr>
          <a:xfrm>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rot="10800000" flipV="1">
            <a:off x="6468794" y="4948410"/>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2" name="Title Placeholder 21"/>
          <p:cNvSpPr>
            <a:spLocks noGrp="1"/>
          </p:cNvSpPr>
          <p:nvPr>
            <p:ph type="title"/>
          </p:nvPr>
        </p:nvSpPr>
        <p:spPr>
          <a:xfrm>
            <a:off x="457200" y="267494"/>
            <a:ext cx="8229600" cy="1399032"/>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882808"/>
            <a:ext cx="8229600" cy="4572000"/>
          </a:xfrm>
          <a:prstGeom prst="rect">
            <a:avLst/>
          </a:prstGeom>
        </p:spPr>
        <p:txBody>
          <a:bodyPr vert="horz" anchor="t">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4791456" y="6480969"/>
            <a:ext cx="2133600" cy="301752"/>
          </a:xfrm>
          <a:prstGeom prst="rect">
            <a:avLst/>
          </a:prstGeom>
        </p:spPr>
        <p:txBody>
          <a:bodyPr vert="horz" anchor="b"/>
          <a:lstStyle>
            <a:lvl1pPr algn="l" eaLnBrk="1" latinLnBrk="0" hangingPunct="1">
              <a:defRPr kumimoji="0" sz="1000" b="0">
                <a:solidFill>
                  <a:schemeClr val="tx1"/>
                </a:solidFill>
              </a:defRPr>
            </a:lvl1pPr>
          </a:lstStyle>
          <a:p>
            <a:pPr eaLnBrk="1" latinLnBrk="0" hangingPunct="1"/>
            <a:fld id="{47C9B81F-C347-4BEF-BFDF-29C42F48304A}" type="datetimeFigureOut">
              <a:rPr lang="en-US" smtClean="0"/>
              <a:pPr eaLnBrk="1" latinLnBrk="0" hangingPunct="1"/>
              <a:t>11/22/2011</a:t>
            </a:fld>
            <a:endParaRPr lang="en-US" dirty="0">
              <a:solidFill>
                <a:schemeClr val="tx2">
                  <a:shade val="90000"/>
                </a:schemeClr>
              </a:solidFill>
            </a:endParaRPr>
          </a:p>
        </p:txBody>
      </p:sp>
      <p:sp>
        <p:nvSpPr>
          <p:cNvPr id="3" name="Footer Placeholder 2"/>
          <p:cNvSpPr>
            <a:spLocks noGrp="1"/>
          </p:cNvSpPr>
          <p:nvPr>
            <p:ph type="ftr" sz="quarter" idx="3"/>
          </p:nvPr>
        </p:nvSpPr>
        <p:spPr>
          <a:xfrm>
            <a:off x="457200" y="6481890"/>
            <a:ext cx="4260056" cy="300831"/>
          </a:xfrm>
          <a:prstGeom prst="rect">
            <a:avLst/>
          </a:prstGeom>
        </p:spPr>
        <p:txBody>
          <a:bodyPr vert="horz" anchor="b"/>
          <a:lstStyle>
            <a:lvl1pPr algn="r" eaLnBrk="1" latinLnBrk="0" hangingPunct="1">
              <a:defRPr kumimoji="0" sz="1000">
                <a:solidFill>
                  <a:schemeClr val="tx1"/>
                </a:solidFill>
              </a:defRPr>
            </a:lvl1pPr>
          </a:lstStyle>
          <a:p>
            <a:pPr algn="l" eaLnBrk="1" latinLnBrk="0" hangingPunct="1"/>
            <a:endParaRPr kumimoji="0" lang="en-US" dirty="0">
              <a:solidFill>
                <a:schemeClr val="tx2">
                  <a:shade val="90000"/>
                </a:schemeClr>
              </a:solidFill>
            </a:endParaRPr>
          </a:p>
        </p:txBody>
      </p:sp>
      <p:sp>
        <p:nvSpPr>
          <p:cNvPr id="23" name="Slide Number Placeholder 22"/>
          <p:cNvSpPr>
            <a:spLocks noGrp="1"/>
          </p:cNvSpPr>
          <p:nvPr>
            <p:ph type="sldNum" sz="quarter" idx="4"/>
          </p:nvPr>
        </p:nvSpPr>
        <p:spPr>
          <a:xfrm>
            <a:off x="7589520" y="6480969"/>
            <a:ext cx="502920" cy="301752"/>
          </a:xfrm>
          <a:prstGeom prst="rect">
            <a:avLst/>
          </a:prstGeom>
        </p:spPr>
        <p:txBody>
          <a:bodyPr vert="horz" anchor="b"/>
          <a:lstStyle>
            <a:lvl1pPr algn="ctr" eaLnBrk="1" latinLnBrk="0" hangingPunct="1">
              <a:defRPr kumimoji="0" sz="1200">
                <a:solidFill>
                  <a:schemeClr val="tx1"/>
                </a:solidFill>
              </a:defRPr>
            </a:lvl1pPr>
          </a:lstStyle>
          <a:p>
            <a:fld id="{042AED99-7FB4-404E-8A97-64753DCE42EC}" type="slidenum">
              <a:rPr kumimoji="0" lang="en-US" smtClean="0"/>
              <a:pPr eaLnBrk="1" latinLnBrk="0" hangingPunct="1"/>
              <a:t>‹#›</a:t>
            </a:fld>
            <a:endParaRPr kumimoji="0" lang="en-US" dirty="0">
              <a:solidFill>
                <a:schemeClr val="tx2">
                  <a:shade val="90000"/>
                </a:schemeClr>
              </a:solidFill>
            </a:endParaRPr>
          </a:p>
        </p:txBody>
      </p:sp>
    </p:spTree>
  </p:cSld>
  <p:clrMap bg1="dk1" tx1="lt1" bg2="dk2" tx2="lt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marL="484632" algn="l" rtl="0" eaLnBrk="1" latinLnBrk="0" hangingPunct="1">
        <a:spcBef>
          <a:spcPct val="0"/>
        </a:spcBef>
        <a:buNone/>
        <a:defRPr kumimoji="0" sz="4200" kern="1200">
          <a:ln w="6350">
            <a:solidFill>
              <a:schemeClr val="accent1">
                <a:shade val="43000"/>
              </a:schemeClr>
            </a:solidFill>
          </a:ln>
          <a:solidFill>
            <a:schemeClr val="accent1">
              <a:tint val="83000"/>
              <a:satMod val="150000"/>
            </a:schemeClr>
          </a:solidFill>
          <a:effectLst>
            <a:outerShdw blurRad="26000" dist="26000" dir="14500000" algn="tl" rotWithShape="0">
              <a:srgbClr val="000000">
                <a:alpha val="40000"/>
              </a:srgbClr>
            </a:outerShdw>
          </a:effectLst>
          <a:latin typeface="+mj-lt"/>
          <a:ea typeface="+mj-ea"/>
          <a:cs typeface="+mj-cs"/>
        </a:defRPr>
      </a:lvl1pPr>
    </p:titleStyle>
    <p:bodyStyle>
      <a:lvl1pPr marL="448056"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822960" indent="-285750" algn="l" rtl="0" eaLnBrk="1" latinLnBrk="0" hangingPunct="1">
        <a:spcBef>
          <a:spcPct val="20000"/>
        </a:spcBef>
        <a:buClr>
          <a:schemeClr val="accent1"/>
        </a:buClr>
        <a:buSzPct val="95000"/>
        <a:buFont typeface="Verdana"/>
        <a:buChar char="›"/>
        <a:defRPr kumimoji="0" sz="2600" kern="1200">
          <a:solidFill>
            <a:schemeClr val="tx1"/>
          </a:solidFill>
          <a:latin typeface="+mn-lt"/>
          <a:ea typeface="+mn-ea"/>
          <a:cs typeface="+mn-cs"/>
        </a:defRPr>
      </a:lvl2pPr>
      <a:lvl3pPr marL="1106424" indent="-228600" algn="l" rtl="0" eaLnBrk="1" latinLnBrk="0" hangingPunct="1">
        <a:spcBef>
          <a:spcPct val="20000"/>
        </a:spcBef>
        <a:buClr>
          <a:schemeClr val="accent1"/>
        </a:buClr>
        <a:buFont typeface="Wingdings 2"/>
        <a:buChar char=""/>
        <a:defRPr kumimoji="0" sz="2400" kern="1200">
          <a:solidFill>
            <a:schemeClr val="tx1"/>
          </a:solidFill>
          <a:latin typeface="+mn-lt"/>
          <a:ea typeface="+mn-ea"/>
          <a:cs typeface="+mn-cs"/>
        </a:defRPr>
      </a:lvl3pPr>
      <a:lvl4pPr marL="1371600" indent="-210312" algn="l" rtl="0" eaLnBrk="1" latinLnBrk="0" hangingPunct="1">
        <a:spcBef>
          <a:spcPct val="20000"/>
        </a:spcBef>
        <a:buClr>
          <a:schemeClr val="accent1"/>
        </a:buClr>
        <a:buFont typeface="Wingdings 2"/>
        <a:buChar char=""/>
        <a:defRPr kumimoji="0" sz="2000" kern="1200">
          <a:solidFill>
            <a:schemeClr val="tx1"/>
          </a:solidFill>
          <a:latin typeface="+mn-lt"/>
          <a:ea typeface="+mn-ea"/>
          <a:cs typeface="+mn-cs"/>
        </a:defRPr>
      </a:lvl4pPr>
      <a:lvl5pPr marL="1600200" indent="-210312" algn="l" rtl="0" eaLnBrk="1" latinLnBrk="0" hangingPunct="1">
        <a:spcBef>
          <a:spcPct val="20000"/>
        </a:spcBef>
        <a:buClr>
          <a:schemeClr val="accent1">
            <a:tint val="75000"/>
          </a:schemeClr>
        </a:buClr>
        <a:buFont typeface="Wingdings 2"/>
        <a:buChar char=""/>
        <a:defRPr kumimoji="0" sz="1900" kern="1200">
          <a:solidFill>
            <a:schemeClr val="tx1"/>
          </a:solidFill>
          <a:latin typeface="+mn-lt"/>
          <a:ea typeface="+mn-ea"/>
          <a:cs typeface="+mn-cs"/>
        </a:defRPr>
      </a:lvl5pPr>
      <a:lvl6pPr marL="1828800" indent="-210312" algn="l" rtl="0" eaLnBrk="1" latinLnBrk="0" hangingPunct="1">
        <a:spcBef>
          <a:spcPct val="20000"/>
        </a:spcBef>
        <a:buClr>
          <a:schemeClr val="accent1">
            <a:tint val="75000"/>
          </a:schemeClr>
        </a:buClr>
        <a:buFont typeface="Wingdings 2"/>
        <a:buChar char=""/>
        <a:defRPr kumimoji="0" sz="1800" kern="1200">
          <a:solidFill>
            <a:schemeClr val="tx1"/>
          </a:solidFill>
          <a:latin typeface="+mn-lt"/>
          <a:ea typeface="+mn-ea"/>
          <a:cs typeface="+mn-cs"/>
        </a:defRPr>
      </a:lvl6pPr>
      <a:lvl7pPr marL="2084832" indent="-210312"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7pPr>
      <a:lvl8pPr marL="22860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8pPr>
      <a:lvl9pPr marL="25146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 Baroque Architecture</a:t>
            </a:r>
            <a:endParaRPr lang="en-US" dirty="0"/>
          </a:p>
        </p:txBody>
      </p:sp>
      <p:sp>
        <p:nvSpPr>
          <p:cNvPr id="3" name="Subtitle 2"/>
          <p:cNvSpPr>
            <a:spLocks noGrp="1"/>
          </p:cNvSpPr>
          <p:nvPr>
            <p:ph type="subTitle" idx="1"/>
          </p:nvPr>
        </p:nvSpPr>
        <p:spPr/>
        <p:txBody>
          <a:bodyPr>
            <a:normAutofit lnSpcReduction="10000"/>
          </a:bodyPr>
          <a:lstStyle/>
          <a:p>
            <a:endParaRPr lang="en-US" dirty="0" smtClean="0"/>
          </a:p>
          <a:p>
            <a:r>
              <a:rPr lang="en-US" dirty="0" smtClean="0"/>
              <a:t>The </a:t>
            </a:r>
            <a:r>
              <a:rPr lang="en-US" dirty="0"/>
              <a:t>Baroque Period and Aristocratic </a:t>
            </a:r>
            <a:r>
              <a:rPr lang="en-US" dirty="0" smtClean="0"/>
              <a:t>art</a:t>
            </a:r>
          </a:p>
          <a:p>
            <a:endParaRPr lang="en-US" dirty="0" smtClean="0"/>
          </a:p>
          <a:p>
            <a:r>
              <a:rPr lang="en-US" dirty="0" smtClean="0"/>
              <a:t>By</a:t>
            </a:r>
            <a:r>
              <a:rPr lang="en-US" dirty="0" smtClean="0"/>
              <a:t>: Jessica Raney (For a Group Project)</a:t>
            </a:r>
            <a:endParaRPr lang="en-US" dirty="0"/>
          </a:p>
        </p:txBody>
      </p:sp>
    </p:spTree>
    <p:extLst>
      <p:ext uri="{BB962C8B-B14F-4D97-AF65-F5344CB8AC3E}">
        <p14:creationId xmlns:p14="http://schemas.microsoft.com/office/powerpoint/2010/main" val="489919089"/>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flipH="1">
            <a:off x="6129528" y="3733800"/>
            <a:ext cx="542544" cy="1205864"/>
          </a:xfrm>
        </p:spPr>
        <p:txBody>
          <a:bodyPr>
            <a:normAutofit fontScale="90000"/>
          </a:bodyPr>
          <a:lstStyle/>
          <a:p>
            <a:endParaRPr lang="en-US" dirty="0"/>
          </a:p>
        </p:txBody>
      </p:sp>
      <p:sp>
        <p:nvSpPr>
          <p:cNvPr id="6" name="Text Placeholder 5"/>
          <p:cNvSpPr>
            <a:spLocks noGrp="1"/>
          </p:cNvSpPr>
          <p:nvPr>
            <p:ph type="body" idx="2"/>
          </p:nvPr>
        </p:nvSpPr>
        <p:spPr>
          <a:xfrm>
            <a:off x="685800" y="1676400"/>
            <a:ext cx="3657600" cy="4572000"/>
          </a:xfrm>
        </p:spPr>
        <p:txBody>
          <a:bodyPr>
            <a:normAutofit/>
          </a:bodyPr>
          <a:lstStyle/>
          <a:p>
            <a:r>
              <a:rPr lang="en-US" sz="2800" dirty="0"/>
              <a:t>Baroque architecture like the Baroque style itself  was centered in Italy, its influence moving </a:t>
            </a:r>
            <a:r>
              <a:rPr lang="en-US" sz="2800" dirty="0" smtClean="0"/>
              <a:t>westward </a:t>
            </a:r>
            <a:r>
              <a:rPr lang="en-US" sz="2800" dirty="0"/>
              <a:t>across Europe.</a:t>
            </a:r>
          </a:p>
        </p:txBody>
      </p:sp>
      <p:sp>
        <p:nvSpPr>
          <p:cNvPr id="5" name="Content Placeholder 4"/>
          <p:cNvSpPr>
            <a:spLocks noGrp="1"/>
          </p:cNvSpPr>
          <p:nvPr>
            <p:ph sz="half" idx="1"/>
          </p:nvPr>
        </p:nvSpPr>
        <p:spPr>
          <a:xfrm>
            <a:off x="4343400" y="1676400"/>
            <a:ext cx="3810000" cy="4419600"/>
          </a:xfrm>
        </p:spPr>
        <p:txBody>
          <a:bodyPr/>
          <a:lstStyle/>
          <a:p>
            <a:endParaRPr lang="en-US" dirty="0"/>
          </a:p>
        </p:txBody>
      </p:sp>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343400" y="1600200"/>
            <a:ext cx="4114800" cy="46166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382685726"/>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a:spLocks noGrp="1"/>
          </p:cNvSpPr>
          <p:nvPr>
            <p:ph type="title"/>
          </p:nvPr>
        </p:nvSpPr>
        <p:spPr>
          <a:xfrm rot="5400000">
            <a:off x="1378960" y="5207391"/>
            <a:ext cx="1114423" cy="1981199"/>
          </a:xfrm>
        </p:spPr>
        <p:txBody>
          <a:bodyPr/>
          <a:lstStyle/>
          <a:p>
            <a:r>
              <a:rPr lang="en-US" sz="1400" dirty="0"/>
              <a:t>Arial view of colonnade and piazza of Saint Peters.</a:t>
            </a:r>
          </a:p>
        </p:txBody>
      </p:sp>
      <p:sp>
        <p:nvSpPr>
          <p:cNvPr id="10" name="Text Placeholder 9"/>
          <p:cNvSpPr>
            <a:spLocks noGrp="1"/>
          </p:cNvSpPr>
          <p:nvPr>
            <p:ph type="body" idx="2"/>
          </p:nvPr>
        </p:nvSpPr>
        <p:spPr>
          <a:xfrm>
            <a:off x="685800" y="1676400"/>
            <a:ext cx="2743200" cy="3964379"/>
          </a:xfrm>
        </p:spPr>
        <p:txBody>
          <a:bodyPr/>
          <a:lstStyle/>
          <a:p>
            <a:endParaRPr lang="en-US" dirty="0"/>
          </a:p>
        </p:txBody>
      </p:sp>
      <p:sp>
        <p:nvSpPr>
          <p:cNvPr id="3" name="Content Placeholder 2"/>
          <p:cNvSpPr>
            <a:spLocks noGrp="1"/>
          </p:cNvSpPr>
          <p:nvPr>
            <p:ph sz="half" idx="1"/>
          </p:nvPr>
        </p:nvSpPr>
        <p:spPr/>
        <p:txBody>
          <a:bodyPr>
            <a:normAutofit/>
          </a:bodyPr>
          <a:lstStyle/>
          <a:p>
            <a:r>
              <a:rPr lang="en-US" dirty="0"/>
              <a:t>Giovanni Bernini is considered one of the greatest architects of the </a:t>
            </a:r>
            <a:r>
              <a:rPr lang="en-US" dirty="0" smtClean="0"/>
              <a:t>seventeenth century. </a:t>
            </a:r>
          </a:p>
          <a:p>
            <a:r>
              <a:rPr lang="en-US" dirty="0" smtClean="0"/>
              <a:t>He was commissioned </a:t>
            </a:r>
            <a:r>
              <a:rPr lang="en-US" dirty="0" smtClean="0"/>
              <a:t>to complete the piazza, he designed a </a:t>
            </a:r>
            <a:r>
              <a:rPr lang="en-US" dirty="0" smtClean="0"/>
              <a:t>trapezoidal </a:t>
            </a:r>
            <a:r>
              <a:rPr lang="en-US" dirty="0" smtClean="0"/>
              <a:t>space that opens out to a larger oval- the two shapes form, perhaps symbolically, a keyhole.</a:t>
            </a:r>
          </a:p>
          <a:p>
            <a:endParaRPr lang="en-US"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7927" y="1295400"/>
            <a:ext cx="3096491" cy="43453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33379156"/>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rot="5400000">
            <a:off x="1343096" y="4787798"/>
            <a:ext cx="877181" cy="1974655"/>
          </a:xfrm>
        </p:spPr>
        <p:txBody>
          <a:bodyPr/>
          <a:lstStyle/>
          <a:p>
            <a:r>
              <a:rPr lang="en-US" sz="1600" dirty="0" smtClean="0"/>
              <a:t>Baldacchino (canopy)</a:t>
            </a:r>
            <a:endParaRPr lang="en-US" sz="1600" dirty="0"/>
          </a:p>
        </p:txBody>
      </p:sp>
      <p:sp>
        <p:nvSpPr>
          <p:cNvPr id="7" name="Text Placeholder 6"/>
          <p:cNvSpPr>
            <a:spLocks noGrp="1"/>
          </p:cNvSpPr>
          <p:nvPr>
            <p:ph type="body" idx="2"/>
          </p:nvPr>
        </p:nvSpPr>
        <p:spPr>
          <a:xfrm>
            <a:off x="516082" y="1600200"/>
            <a:ext cx="2743200" cy="3886200"/>
          </a:xfrm>
        </p:spPr>
        <p:txBody>
          <a:bodyPr/>
          <a:lstStyle/>
          <a:p>
            <a:endParaRPr lang="en-US" dirty="0"/>
          </a:p>
        </p:txBody>
      </p:sp>
      <p:sp>
        <p:nvSpPr>
          <p:cNvPr id="10" name="Content Placeholder 9"/>
          <p:cNvSpPr>
            <a:spLocks noGrp="1"/>
          </p:cNvSpPr>
          <p:nvPr>
            <p:ph sz="half" idx="1"/>
          </p:nvPr>
        </p:nvSpPr>
        <p:spPr>
          <a:xfrm>
            <a:off x="3810000" y="1524000"/>
            <a:ext cx="3733800" cy="4267200"/>
          </a:xfrm>
        </p:spPr>
        <p:txBody>
          <a:bodyPr>
            <a:normAutofit fontScale="70000" lnSpcReduction="20000"/>
          </a:bodyPr>
          <a:lstStyle/>
          <a:p>
            <a:r>
              <a:rPr lang="en-US" dirty="0" smtClean="0"/>
              <a:t>The proportions of </a:t>
            </a:r>
            <a:r>
              <a:rPr lang="en-US" dirty="0" smtClean="0"/>
              <a:t>Bernini's colonnade </a:t>
            </a:r>
            <a:r>
              <a:rPr lang="en-US" dirty="0"/>
              <a:t>outside St. Peter's </a:t>
            </a:r>
            <a:r>
              <a:rPr lang="en-US" dirty="0" smtClean="0"/>
              <a:t>Basilica </a:t>
            </a:r>
            <a:r>
              <a:rPr lang="en-US" dirty="0" smtClean="0"/>
              <a:t>are </a:t>
            </a:r>
            <a:r>
              <a:rPr lang="en-US" dirty="0" smtClean="0"/>
              <a:t>symbolic of the Baroque preference for the grandiose, a preference equally apparent in the artists </a:t>
            </a:r>
            <a:r>
              <a:rPr lang="en-US" dirty="0" smtClean="0"/>
              <a:t>spectacular </a:t>
            </a:r>
            <a:r>
              <a:rPr lang="en-US" dirty="0" smtClean="0"/>
              <a:t>setting for the Throne of Saint Peter and in the immense bronze </a:t>
            </a:r>
            <a:r>
              <a:rPr lang="en-US" dirty="0" smtClean="0"/>
              <a:t>canopy (</a:t>
            </a:r>
            <a:r>
              <a:rPr lang="en-US" dirty="0"/>
              <a:t>B</a:t>
            </a:r>
            <a:r>
              <a:rPr lang="en-US" dirty="0" smtClean="0"/>
              <a:t>aldacchino) </a:t>
            </a:r>
            <a:r>
              <a:rPr lang="en-US" dirty="0" smtClean="0"/>
              <a:t>he raised over the high altar of the basilica. </a:t>
            </a:r>
            <a:endParaRPr lang="en-US" dirty="0"/>
          </a:p>
        </p:txBody>
      </p:sp>
      <p:pic>
        <p:nvPicPr>
          <p:cNvPr id="2051"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33400" y="1219200"/>
            <a:ext cx="2895600" cy="426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812588014"/>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a:xfrm>
            <a:off x="6172200" y="3048000"/>
            <a:ext cx="1295400" cy="828326"/>
          </a:xfrm>
        </p:spPr>
        <p:txBody>
          <a:bodyPr/>
          <a:lstStyle/>
          <a:p>
            <a:endParaRPr lang="en-US" dirty="0"/>
          </a:p>
        </p:txBody>
      </p:sp>
      <p:sp>
        <p:nvSpPr>
          <p:cNvPr id="3" name="Content Placeholder 2"/>
          <p:cNvSpPr>
            <a:spLocks noGrp="1"/>
          </p:cNvSpPr>
          <p:nvPr>
            <p:ph sz="half" idx="1"/>
          </p:nvPr>
        </p:nvSpPr>
        <p:spPr/>
        <p:txBody>
          <a:bodyPr/>
          <a:lstStyle/>
          <a:p>
            <a:r>
              <a:rPr lang="en-US" dirty="0" smtClean="0"/>
              <a:t>As with Saint Peters, Italian Baroque churches were designed to reflect the mystical and evangelical ideals of the Catholic Reformation. </a:t>
            </a:r>
            <a:endParaRPr lang="en-US" dirty="0"/>
          </a:p>
        </p:txBody>
      </p:sp>
      <p:sp>
        <p:nvSpPr>
          <p:cNvPr id="9" name="Content Placeholder 8"/>
          <p:cNvSpPr>
            <a:spLocks noGrp="1"/>
          </p:cNvSpPr>
          <p:nvPr>
            <p:ph sz="half" idx="2"/>
          </p:nvPr>
        </p:nvSpPr>
        <p:spPr>
          <a:xfrm>
            <a:off x="4648200" y="2133600"/>
            <a:ext cx="4038600" cy="4114800"/>
          </a:xfrm>
        </p:spPr>
        <p:txBody>
          <a:bodyPr/>
          <a:lstStyle/>
          <a:p>
            <a:endParaRPr lang="en-US"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48201" y="1981200"/>
            <a:ext cx="4058234" cy="4419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653927002"/>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5029200" y="1905000"/>
            <a:ext cx="1905000" cy="828326"/>
          </a:xfrm>
        </p:spPr>
        <p:txBody>
          <a:bodyPr/>
          <a:lstStyle/>
          <a:p>
            <a:endParaRPr lang="en-US" dirty="0"/>
          </a:p>
        </p:txBody>
      </p:sp>
      <p:sp>
        <p:nvSpPr>
          <p:cNvPr id="3" name="Content Placeholder 2"/>
          <p:cNvSpPr>
            <a:spLocks noGrp="1"/>
          </p:cNvSpPr>
          <p:nvPr>
            <p:ph sz="half" idx="1"/>
          </p:nvPr>
        </p:nvSpPr>
        <p:spPr/>
        <p:txBody>
          <a:bodyPr>
            <a:normAutofit fontScale="85000" lnSpcReduction="20000"/>
          </a:bodyPr>
          <a:lstStyle/>
          <a:p>
            <a:r>
              <a:rPr lang="en-US" dirty="0" smtClean="0"/>
              <a:t>II </a:t>
            </a:r>
            <a:r>
              <a:rPr lang="en-US" dirty="0" err="1"/>
              <a:t>Gesù</a:t>
            </a:r>
            <a:r>
              <a:rPr lang="en-US" dirty="0" smtClean="0"/>
              <a:t> bears the typical features of Baroque church  </a:t>
            </a:r>
            <a:r>
              <a:rPr lang="en-US" dirty="0" smtClean="0"/>
              <a:t>interior </a:t>
            </a:r>
            <a:r>
              <a:rPr lang="en-US" dirty="0" smtClean="0"/>
              <a:t>which was </a:t>
            </a:r>
            <a:r>
              <a:rPr lang="en-US" dirty="0" smtClean="0"/>
              <a:t>a broad Latin cross nave with domed crossing and deeply recessed chapels. Lacking side aisles, the 60-ft-wide nave allowed a large congregation to assemble close enough to the high altar and the pulpit to see the ceremony </a:t>
            </a:r>
            <a:r>
              <a:rPr lang="en-US" dirty="0" smtClean="0"/>
              <a:t>and </a:t>
            </a:r>
            <a:r>
              <a:rPr lang="en-US" dirty="0" smtClean="0"/>
              <a:t>hear the sermon. </a:t>
            </a:r>
            <a:r>
              <a:rPr lang="en-US" dirty="0" smtClean="0"/>
              <a:t>The </a:t>
            </a:r>
            <a:r>
              <a:rPr lang="en-US" dirty="0" smtClean="0"/>
              <a:t>wide nave also </a:t>
            </a:r>
            <a:r>
              <a:rPr lang="en-US" dirty="0" smtClean="0"/>
              <a:t>provided </a:t>
            </a:r>
            <a:r>
              <a:rPr lang="en-US" dirty="0" smtClean="0"/>
              <a:t>amble space for </a:t>
            </a:r>
            <a:r>
              <a:rPr lang="en-US" dirty="0" smtClean="0"/>
              <a:t>elaborate </a:t>
            </a:r>
            <a:r>
              <a:rPr lang="en-US" dirty="0" smtClean="0"/>
              <a:t>religious processions. </a:t>
            </a:r>
            <a:endParaRPr lang="en-US" dirty="0"/>
          </a:p>
        </p:txBody>
      </p:sp>
      <p:sp>
        <p:nvSpPr>
          <p:cNvPr id="5" name="Content Placeholder 4"/>
          <p:cNvSpPr>
            <a:spLocks noGrp="1"/>
          </p:cNvSpPr>
          <p:nvPr>
            <p:ph sz="half" idx="2"/>
          </p:nvPr>
        </p:nvSpPr>
        <p:spPr>
          <a:xfrm>
            <a:off x="4267200" y="3969509"/>
            <a:ext cx="4038600" cy="2104660"/>
          </a:xfrm>
        </p:spPr>
        <p:txBody>
          <a:bodyPr>
            <a:normAutofit fontScale="85000" lnSpcReduction="20000"/>
          </a:bodyPr>
          <a:lstStyle/>
          <a:p>
            <a:pPr marL="0" indent="0">
              <a:buNone/>
            </a:pPr>
            <a:r>
              <a:rPr lang="en-US" sz="1600" dirty="0" smtClean="0"/>
              <a:t>      </a:t>
            </a:r>
          </a:p>
          <a:p>
            <a:pPr marL="0" indent="0">
              <a:buNone/>
            </a:pPr>
            <a:endParaRPr lang="en-US" sz="1600" dirty="0"/>
          </a:p>
          <a:p>
            <a:pPr marL="0" indent="0">
              <a:buNone/>
            </a:pPr>
            <a:r>
              <a:rPr lang="en-US" sz="1600" dirty="0" smtClean="0"/>
              <a:t>      </a:t>
            </a:r>
            <a:r>
              <a:rPr lang="en-US" sz="1900" dirty="0" smtClean="0"/>
              <a:t>Interior and exterior of </a:t>
            </a:r>
          </a:p>
          <a:p>
            <a:pPr marL="0" indent="0">
              <a:buNone/>
            </a:pPr>
            <a:r>
              <a:rPr lang="en-US" sz="1900" dirty="0" smtClean="0"/>
              <a:t>                   II </a:t>
            </a:r>
            <a:r>
              <a:rPr lang="en-US" sz="1900" dirty="0" err="1" smtClean="0"/>
              <a:t>Gesù</a:t>
            </a:r>
            <a:r>
              <a:rPr lang="en-US" sz="1900" dirty="0" smtClean="0"/>
              <a:t>.</a:t>
            </a:r>
            <a:endParaRPr lang="en-US" sz="1900" dirty="0"/>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72000" y="1011381"/>
            <a:ext cx="2609850" cy="304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09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762750" y="3276600"/>
            <a:ext cx="2381250" cy="3171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25988561"/>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5715000" y="990600"/>
            <a:ext cx="1981200" cy="675926"/>
          </a:xfrm>
        </p:spPr>
        <p:txBody>
          <a:bodyPr>
            <a:normAutofit fontScale="90000"/>
          </a:bodyPr>
          <a:lstStyle/>
          <a:p>
            <a:endParaRPr lang="en-US" dirty="0"/>
          </a:p>
        </p:txBody>
      </p:sp>
      <p:sp>
        <p:nvSpPr>
          <p:cNvPr id="3" name="Content Placeholder 2"/>
          <p:cNvSpPr>
            <a:spLocks noGrp="1"/>
          </p:cNvSpPr>
          <p:nvPr>
            <p:ph sz="half" idx="1"/>
          </p:nvPr>
        </p:nvSpPr>
        <p:spPr/>
        <p:txBody>
          <a:bodyPr>
            <a:normAutofit/>
          </a:bodyPr>
          <a:lstStyle/>
          <a:p>
            <a:r>
              <a:rPr lang="en-US" dirty="0" smtClean="0"/>
              <a:t>The most daring of the Italian Baroque architects was Francesco Borromini. Borromini designed he small monastic church of San Carlo alle Quattro </a:t>
            </a:r>
            <a:r>
              <a:rPr lang="en-US" dirty="0" err="1" smtClean="0"/>
              <a:t>Fontane</a:t>
            </a:r>
            <a:r>
              <a:rPr lang="en-US" dirty="0" smtClean="0"/>
              <a:t> to fit at the intersection of two Roman streets. </a:t>
            </a:r>
            <a:endParaRPr lang="en-US" dirty="0"/>
          </a:p>
        </p:txBody>
      </p:sp>
      <p:sp>
        <p:nvSpPr>
          <p:cNvPr id="5" name="Content Placeholder 4"/>
          <p:cNvSpPr>
            <a:spLocks noGrp="1"/>
          </p:cNvSpPr>
          <p:nvPr>
            <p:ph sz="half" idx="2"/>
          </p:nvPr>
        </p:nvSpPr>
        <p:spPr>
          <a:xfrm>
            <a:off x="5410200" y="5562600"/>
            <a:ext cx="2590800" cy="792324"/>
          </a:xfrm>
        </p:spPr>
        <p:txBody>
          <a:bodyPr>
            <a:normAutofit/>
          </a:bodyPr>
          <a:lstStyle/>
          <a:p>
            <a:pPr marL="0" indent="0">
              <a:buNone/>
            </a:pPr>
            <a:r>
              <a:rPr lang="en-US" sz="1600" dirty="0" smtClean="0"/>
              <a:t>Facade of San Carlo alle Quattro Fonatane. </a:t>
            </a:r>
            <a:endParaRPr lang="en-US" sz="1600" dirty="0"/>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216236" y="477982"/>
            <a:ext cx="2819400" cy="50389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520216609"/>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a:xfrm>
            <a:off x="5867400" y="1524000"/>
            <a:ext cx="2057400" cy="457200"/>
          </a:xfrm>
        </p:spPr>
        <p:txBody>
          <a:bodyPr>
            <a:normAutofit fontScale="90000"/>
          </a:bodyPr>
          <a:lstStyle/>
          <a:p>
            <a:endParaRPr lang="en-US" dirty="0"/>
          </a:p>
        </p:txBody>
      </p:sp>
      <p:sp>
        <p:nvSpPr>
          <p:cNvPr id="3" name="Content Placeholder 2"/>
          <p:cNvSpPr>
            <a:spLocks noGrp="1"/>
          </p:cNvSpPr>
          <p:nvPr>
            <p:ph sz="half" idx="1"/>
          </p:nvPr>
        </p:nvSpPr>
        <p:spPr/>
        <p:txBody>
          <a:bodyPr>
            <a:normAutofit fontScale="77500" lnSpcReduction="20000"/>
          </a:bodyPr>
          <a:lstStyle/>
          <a:p>
            <a:r>
              <a:rPr lang="en-US" dirty="0" smtClean="0"/>
              <a:t>Borromini’s aversion to the circle and square- the “perfect” shapes of Renaissance, architecture- extends to the interior of San Carlo, which is oval in plan. The dome, also oval, is lit by hidden windows that allow light to floor the interior. Carved with geometric motifs that diminish in size toward the apex, the shallow cupola appears to recede deep into space. This inventive illusionism, accented by dynamic spatial contrasts, characterized Roman Baroque church architecture at its best. </a:t>
            </a:r>
            <a:endParaRPr lang="en-US" dirty="0"/>
          </a:p>
        </p:txBody>
      </p:sp>
      <p:sp>
        <p:nvSpPr>
          <p:cNvPr id="9" name="Content Placeholder 8"/>
          <p:cNvSpPr>
            <a:spLocks noGrp="1"/>
          </p:cNvSpPr>
          <p:nvPr>
            <p:ph sz="half" idx="2"/>
          </p:nvPr>
        </p:nvSpPr>
        <p:spPr>
          <a:xfrm>
            <a:off x="5410200" y="5486399"/>
            <a:ext cx="2722418" cy="685801"/>
          </a:xfrm>
        </p:spPr>
        <p:txBody>
          <a:bodyPr>
            <a:normAutofit fontScale="77500" lnSpcReduction="20000"/>
          </a:bodyPr>
          <a:lstStyle/>
          <a:p>
            <a:pPr marL="0" indent="0">
              <a:buNone/>
            </a:pPr>
            <a:r>
              <a:rPr lang="en-US" sz="2000" dirty="0" smtClean="0">
                <a:solidFill>
                  <a:srgbClr val="92D050"/>
                </a:solidFill>
                <a:effectLst>
                  <a:outerShdw blurRad="38100" dist="38100" dir="2700000" algn="tl">
                    <a:srgbClr val="000000">
                      <a:alpha val="43137"/>
                    </a:srgbClr>
                  </a:outerShdw>
                </a:effectLst>
              </a:rPr>
              <a:t>Interior of dome.</a:t>
            </a:r>
            <a:endParaRPr lang="en-US" sz="2000" dirty="0">
              <a:solidFill>
                <a:srgbClr val="92D050"/>
              </a:solidFill>
              <a:effectLst>
                <a:outerShdw blurRad="38100" dist="38100" dir="2700000" algn="tl">
                  <a:srgbClr val="000000">
                    <a:alpha val="43137"/>
                  </a:srgbClr>
                </a:outerShdw>
              </a:effectLst>
            </a:endParaRPr>
          </a:p>
        </p:txBody>
      </p:sp>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257800" y="914400"/>
            <a:ext cx="2874818" cy="44200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214401468"/>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486400" y="3200400"/>
            <a:ext cx="1981200" cy="640082"/>
          </a:xfrm>
        </p:spPr>
        <p:txBody>
          <a:bodyPr>
            <a:normAutofit fontScale="90000"/>
          </a:bodyPr>
          <a:lstStyle/>
          <a:p>
            <a:endParaRPr lang="en-US" dirty="0"/>
          </a:p>
        </p:txBody>
      </p:sp>
      <p:sp>
        <p:nvSpPr>
          <p:cNvPr id="3" name="Content Placeholder 2"/>
          <p:cNvSpPr>
            <a:spLocks noGrp="1"/>
          </p:cNvSpPr>
          <p:nvPr>
            <p:ph sz="half" idx="1"/>
          </p:nvPr>
        </p:nvSpPr>
        <p:spPr/>
        <p:txBody>
          <a:bodyPr>
            <a:normAutofit fontScale="92500" lnSpcReduction="20000"/>
          </a:bodyPr>
          <a:lstStyle/>
          <a:p>
            <a:r>
              <a:rPr lang="en-US" dirty="0" smtClean="0"/>
              <a:t>Designed by Claude Perrault, the east façade of the Louvre echoes the basic Classical Baroque features of Louis’ residence at Versailles: strong rectilinear organization, paired Corinthian columns, and a gabled entrance that provides dramatic focus.  Bernini was originally commissioned to design the new Louvre. </a:t>
            </a:r>
            <a:endParaRPr lang="en-US" dirty="0"/>
          </a:p>
        </p:txBody>
      </p:sp>
      <p:sp>
        <p:nvSpPr>
          <p:cNvPr id="4" name="Content Placeholder 3"/>
          <p:cNvSpPr>
            <a:spLocks noGrp="1"/>
          </p:cNvSpPr>
          <p:nvPr>
            <p:ph sz="half" idx="2"/>
          </p:nvPr>
        </p:nvSpPr>
        <p:spPr>
          <a:xfrm>
            <a:off x="4824845" y="2514601"/>
            <a:ext cx="4038600" cy="2895600"/>
          </a:xfrm>
        </p:spPr>
        <p:txBody>
          <a:bodyPr>
            <a:normAutofit fontScale="92500" lnSpcReduction="20000"/>
          </a:bodyPr>
          <a:lstStyle/>
          <a:p>
            <a:endParaRPr lang="en-US" dirty="0"/>
          </a:p>
        </p:txBody>
      </p:sp>
      <p:pic>
        <p:nvPicPr>
          <p:cNvPr id="819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58145" y="2514600"/>
            <a:ext cx="4572000" cy="304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188469846"/>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Verve">
  <a:themeElements>
    <a:clrScheme name="Urban">
      <a:dk1>
        <a:sysClr val="windowText" lastClr="000000"/>
      </a:dk1>
      <a:lt1>
        <a:sysClr val="window" lastClr="FFFFFF"/>
      </a:lt1>
      <a:dk2>
        <a:srgbClr val="424456"/>
      </a:dk2>
      <a:lt2>
        <a:srgbClr val="DEDEDE"/>
      </a:lt2>
      <a:accent1>
        <a:srgbClr val="53548A"/>
      </a:accent1>
      <a:accent2>
        <a:srgbClr val="438086"/>
      </a:accent2>
      <a:accent3>
        <a:srgbClr val="A04DA3"/>
      </a:accent3>
      <a:accent4>
        <a:srgbClr val="C4652D"/>
      </a:accent4>
      <a:accent5>
        <a:srgbClr val="8B5D3D"/>
      </a:accent5>
      <a:accent6>
        <a:srgbClr val="5C92B5"/>
      </a:accent6>
      <a:hlink>
        <a:srgbClr val="67AFBD"/>
      </a:hlink>
      <a:folHlink>
        <a:srgbClr val="C2A874"/>
      </a:folHlink>
    </a:clrScheme>
    <a:fontScheme name="Paper">
      <a:maj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Verve">
      <a:fillStyleLst>
        <a:solidFill>
          <a:schemeClr val="phClr"/>
        </a:solidFill>
        <a:gradFill rotWithShape="1">
          <a:gsLst>
            <a:gs pos="0">
              <a:schemeClr val="phClr">
                <a:tint val="10000"/>
                <a:satMod val="300000"/>
              </a:schemeClr>
            </a:gs>
            <a:gs pos="34000">
              <a:schemeClr val="phClr">
                <a:tint val="13500"/>
                <a:satMod val="250000"/>
              </a:schemeClr>
            </a:gs>
            <a:gs pos="100000">
              <a:schemeClr val="phClr">
                <a:tint val="60000"/>
                <a:satMod val="200000"/>
              </a:schemeClr>
            </a:gs>
          </a:gsLst>
          <a:path path="circle">
            <a:fillToRect l="50000" t="155000" r="50000" b="-55000"/>
          </a:path>
        </a:gradFill>
        <a:gradFill rotWithShape="1">
          <a:gsLst>
            <a:gs pos="0">
              <a:schemeClr val="phClr">
                <a:tint val="60000"/>
                <a:satMod val="160000"/>
              </a:schemeClr>
            </a:gs>
            <a:gs pos="46000">
              <a:schemeClr val="phClr">
                <a:tint val="86000"/>
                <a:satMod val="160000"/>
              </a:schemeClr>
            </a:gs>
            <a:gs pos="100000">
              <a:schemeClr val="phClr">
                <a:shade val="40000"/>
                <a:satMod val="160000"/>
              </a:schemeClr>
            </a:gs>
          </a:gsLst>
          <a:path path="circle">
            <a:fillToRect l="50000" t="155000" r="50000" b="-55000"/>
          </a:path>
        </a:gradFill>
      </a:fillStyleLst>
      <a:lnStyleLst>
        <a:ln w="9525" cap="flat" cmpd="sng" algn="ctr">
          <a:solidFill>
            <a:schemeClr val="phClr">
              <a:satMod val="12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63500" dist="25400" dir="14700000" algn="t" rotWithShape="0">
              <a:srgbClr val="000000">
                <a:alpha val="50000"/>
              </a:srgbClr>
            </a:outerShdw>
          </a:effectLst>
        </a:effectStyle>
        <a:effectStyle>
          <a:effectLst>
            <a:outerShdw blurRad="50800" dist="38100" dir="14700000" algn="t" rotWithShape="0">
              <a:srgbClr val="000000">
                <a:alpha val="60000"/>
              </a:srgbClr>
            </a:outerShdw>
          </a:effectLst>
        </a:effectStyle>
        <a:effectStyle>
          <a:effectLst>
            <a:outerShdw blurRad="50800" dist="38100" dir="14700000" algn="t" rotWithShape="0">
              <a:srgbClr val="000000">
                <a:alpha val="60000"/>
              </a:srgbClr>
            </a:outerShdw>
          </a:effectLst>
          <a:scene3d>
            <a:camera prst="orthographicFront" fov="0">
              <a:rot lat="0" lon="0" rev="0"/>
            </a:camera>
            <a:lightRig rig="contrasting" dir="t">
              <a:rot lat="0" lon="0" rev="3600000"/>
            </a:lightRig>
          </a:scene3d>
          <a:sp3d prstMaterial="plastic">
            <a:bevelT w="127000" h="38200" prst="relaxedInset"/>
            <a:contourClr>
              <a:schemeClr val="phClr"/>
            </a:contourClr>
          </a:sp3d>
        </a:effectStyle>
      </a:effectStyleLst>
      <a:bgFillStyleLst>
        <a:solidFill>
          <a:schemeClr val="phClr"/>
        </a:solidFill>
        <a:gradFill rotWithShape="1">
          <a:gsLst>
            <a:gs pos="0">
              <a:schemeClr val="phClr">
                <a:shade val="48000"/>
                <a:satMod val="230000"/>
              </a:schemeClr>
            </a:gs>
            <a:gs pos="60000">
              <a:schemeClr val="phClr">
                <a:shade val="92000"/>
                <a:satMod val="230000"/>
              </a:schemeClr>
            </a:gs>
            <a:gs pos="100000">
              <a:schemeClr val="phClr">
                <a:tint val="85000"/>
                <a:satMod val="400000"/>
              </a:schemeClr>
            </a:gs>
          </a:gsLst>
          <a:lin ang="5400000" scaled="0"/>
        </a:gradFill>
        <a:blipFill>
          <a:blip xmlns:r="http://schemas.openxmlformats.org/officeDocument/2006/relationships" r:embed="rId1">
            <a:duotone>
              <a:schemeClr val="phClr">
                <a:shade val="1200"/>
                <a:satMod val="150000"/>
              </a:schemeClr>
              <a:schemeClr val="phClr">
                <a:tint val="90000"/>
                <a:satMod val="150000"/>
              </a:schemeClr>
            </a:duotone>
          </a:blip>
          <a:tile tx="0" ty="0" sx="70000" sy="7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Verve</Template>
  <TotalTime>248</TotalTime>
  <Words>438</Words>
  <Application>Microsoft Office PowerPoint</Application>
  <PresentationFormat>On-screen Show (4:3)</PresentationFormat>
  <Paragraphs>22</Paragraphs>
  <Slides>9</Slides>
  <Notes>0</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Verve</vt:lpstr>
      <vt:lpstr> Baroque Architecture</vt:lpstr>
      <vt:lpstr>PowerPoint Presentation</vt:lpstr>
      <vt:lpstr>Arial view of colonnade and piazza of Saint Peters.</vt:lpstr>
      <vt:lpstr>Baldacchino (canopy)</vt:lpstr>
      <vt:lpstr>PowerPoint Presentation</vt:lpstr>
      <vt:lpstr>PowerPoint Presentation</vt:lpstr>
      <vt:lpstr>PowerPoint Presentation</vt:lpstr>
      <vt:lpstr>PowerPoint Presentation</vt:lpstr>
      <vt:lpstr>PowerPoint Presentation</vt:lpstr>
    </vt:vector>
  </TitlesOfParts>
  <Company>Hewlett-Packard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Baroque Architecture</dc:title>
  <dc:creator>Jess</dc:creator>
  <cp:lastModifiedBy>Jess</cp:lastModifiedBy>
  <cp:revision>16</cp:revision>
  <dcterms:created xsi:type="dcterms:W3CDTF">2011-11-21T00:27:07Z</dcterms:created>
  <dcterms:modified xsi:type="dcterms:W3CDTF">2011-11-22T17:46:46Z</dcterms:modified>
</cp:coreProperties>
</file>